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Aleo" panose="020F0502020204030204" pitchFamily="2" charset="0"/>
      <p:bold r:id="rId14"/>
      <p:boldItalic r:id="rId15"/>
    </p:embeddedFont>
    <p:embeddedFont>
      <p:font typeface="League Gothic" panose="020B0604020202020204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b5ffd4e8ac_2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g2b5ffd4e8ac_2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b5ffd4e8ac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b5ffd4e8ac_2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009f3c53f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009f3c53f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2334043ee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2334043ee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2334043ee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2334043ee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09f3c53f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009f3c53f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009f3c53f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009f3c53f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009f3c53f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009f3c53f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2334043ee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2334043ee0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009f3c53f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009f3c53fe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009f3c53f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009f3c53fe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0343" y="3624"/>
            <a:ext cx="8869680" cy="5150739"/>
          </a:xfrm>
          <a:custGeom>
            <a:avLst/>
            <a:gdLst/>
            <a:ahLst/>
            <a:cxnLst/>
            <a:rect l="l" t="t" r="r" b="b"/>
            <a:pathLst>
              <a:path w="18288000" h="15608300" extrusionOk="0">
                <a:moveTo>
                  <a:pt x="18288000" y="0"/>
                </a:moveTo>
                <a:lnTo>
                  <a:pt x="0" y="0"/>
                </a:lnTo>
                <a:lnTo>
                  <a:pt x="0" y="15608300"/>
                </a:lnTo>
                <a:lnTo>
                  <a:pt x="18288000" y="15608300"/>
                </a:lnTo>
                <a:lnTo>
                  <a:pt x="18288000" y="0"/>
                </a:lnTo>
                <a:close/>
              </a:path>
            </a:pathLst>
          </a:custGeom>
          <a:blipFill rotWithShape="1">
            <a:blip r:embed="rId3">
              <a:alphaModFix amt="17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55" name="Google Shape;55;p13"/>
          <p:cNvGrpSpPr/>
          <p:nvPr/>
        </p:nvGrpSpPr>
        <p:grpSpPr>
          <a:xfrm>
            <a:off x="1291063" y="628289"/>
            <a:ext cx="6343988" cy="3657766"/>
            <a:chOff x="0" y="-95250"/>
            <a:chExt cx="17931000" cy="14084582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0" y="1496967"/>
              <a:ext cx="17931000" cy="30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99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200" b="0" i="0" u="none" strike="noStrike" cap="none">
                  <a:solidFill>
                    <a:srgbClr val="000000"/>
                  </a:solidFill>
                  <a:latin typeface="League Gothic"/>
                  <a:ea typeface="League Gothic"/>
                  <a:cs typeface="League Gothic"/>
                  <a:sym typeface="League Gothic"/>
                </a:rPr>
                <a:t>ATHLETICS</a:t>
              </a:r>
              <a:endParaRPr sz="700"/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244576" y="3746732"/>
              <a:ext cx="17441700" cy="1024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Aleo"/>
                <a:ea typeface="Aleo"/>
                <a:cs typeface="Aleo"/>
                <a:sym typeface="Aleo"/>
              </a:endParaRPr>
            </a:p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Aleo"/>
                <a:ea typeface="Aleo"/>
                <a:cs typeface="Aleo"/>
                <a:sym typeface="Aleo"/>
              </a:endParaRPr>
            </a:p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Aleo"/>
                <a:ea typeface="Aleo"/>
                <a:cs typeface="Aleo"/>
                <a:sym typeface="Aleo"/>
              </a:endParaRPr>
            </a:p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Aleo"/>
                <a:ea typeface="Aleo"/>
                <a:cs typeface="Aleo"/>
                <a:sym typeface="Aleo"/>
              </a:endParaRPr>
            </a:p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i="0" u="none" strike="noStrike" cap="none">
                  <a:solidFill>
                    <a:srgbClr val="000000"/>
                  </a:solidFill>
                  <a:latin typeface="Aleo"/>
                  <a:ea typeface="Aleo"/>
                  <a:cs typeface="Aleo"/>
                  <a:sym typeface="Aleo"/>
                </a:rPr>
                <a:t>SCHOOL COMMITTEE PRESENTATION</a:t>
              </a:r>
              <a:endParaRPr sz="700"/>
            </a:p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i="0" u="none" strike="noStrike" cap="none">
                  <a:solidFill>
                    <a:srgbClr val="000000"/>
                  </a:solidFill>
                  <a:latin typeface="Aleo"/>
                  <a:ea typeface="Aleo"/>
                  <a:cs typeface="Aleo"/>
                  <a:sym typeface="Aleo"/>
                </a:rPr>
                <a:t>MONDAY, FEBRUARY 12, 2024</a:t>
              </a:r>
              <a:endParaRPr sz="700"/>
            </a:p>
            <a:p>
              <a:pPr marL="0" marR="0" lvl="0" indent="0" algn="l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 i="0" u="none" strike="noStrike" cap="none">
                <a:solidFill>
                  <a:srgbClr val="000000"/>
                </a:solidFill>
                <a:latin typeface="Aleo"/>
                <a:ea typeface="Aleo"/>
                <a:cs typeface="Aleo"/>
                <a:sym typeface="Aleo"/>
              </a:endParaRPr>
            </a:p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i="0" u="none" strike="noStrike" cap="none">
                  <a:solidFill>
                    <a:srgbClr val="000000"/>
                  </a:solidFill>
                  <a:latin typeface="Aleo"/>
                  <a:ea typeface="Aleo"/>
                  <a:cs typeface="Aleo"/>
                  <a:sym typeface="Aleo"/>
                </a:rPr>
                <a:t>SCOTT FRY (PSHS) &amp; JUSTIN DOMINGOS (PNHS)</a:t>
              </a:r>
              <a:endParaRPr sz="700"/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543503" y="-95250"/>
              <a:ext cx="16843800" cy="31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 b="1" i="0" u="none" strike="noStrike" cap="none">
                  <a:solidFill>
                    <a:srgbClr val="000000"/>
                  </a:solidFill>
                  <a:latin typeface="Aleo"/>
                  <a:ea typeface="Aleo"/>
                  <a:cs typeface="Aleo"/>
                  <a:sym typeface="Aleo"/>
                </a:rPr>
                <a:t>PLYMOUTH PUBLIC SCHOOLS</a:t>
              </a:r>
              <a:endParaRPr sz="2200" b="1" i="0" u="none" strike="noStrike" cap="none">
                <a:solidFill>
                  <a:srgbClr val="000000"/>
                </a:solidFill>
                <a:latin typeface="Aleo"/>
                <a:ea typeface="Aleo"/>
                <a:cs typeface="Aleo"/>
                <a:sym typeface="Aleo"/>
              </a:endParaRPr>
            </a:p>
            <a:p>
              <a:pPr marL="0" marR="0" lvl="0" indent="0" algn="ctr" rtl="0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200" b="1">
                <a:latin typeface="Aleo"/>
                <a:ea typeface="Aleo"/>
                <a:cs typeface="Aleo"/>
                <a:sym typeface="Aleo"/>
              </a:endParaRPr>
            </a:p>
          </p:txBody>
        </p:sp>
      </p:grp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-25"/>
            <a:ext cx="9144000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l="5261" r="5252"/>
          <a:stretch/>
        </p:blipFill>
        <p:spPr>
          <a:xfrm>
            <a:off x="0" y="-25"/>
            <a:ext cx="4047648" cy="51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4" y="-25"/>
            <a:ext cx="9144043" cy="514352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>
            <a:spLocks noGrp="1"/>
          </p:cNvSpPr>
          <p:nvPr>
            <p:ph type="ctrTitle"/>
          </p:nvPr>
        </p:nvSpPr>
        <p:spPr>
          <a:xfrm>
            <a:off x="4139650" y="1622450"/>
            <a:ext cx="4946400" cy="144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 TOWN</a:t>
            </a:r>
            <a:endParaRPr b="1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33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Two High Schools</a:t>
            </a:r>
            <a:endParaRPr sz="4533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 l="13767" r="13774"/>
          <a:stretch/>
        </p:blipFill>
        <p:spPr>
          <a:xfrm>
            <a:off x="0" y="0"/>
            <a:ext cx="3415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3570100" y="79850"/>
            <a:ext cx="5335200" cy="80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Sports at both high schools</a:t>
            </a:r>
            <a:r>
              <a:rPr lang="en" b="1">
                <a:solidFill>
                  <a:srgbClr val="000000"/>
                </a:solidFill>
              </a:rPr>
              <a:t>: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3600825" y="737250"/>
            <a:ext cx="5481000" cy="36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Arial"/>
                <a:ea typeface="Arial"/>
                <a:cs typeface="Arial"/>
                <a:sym typeface="Arial"/>
              </a:rPr>
              <a:t>Fall:</a:t>
            </a:r>
            <a:r>
              <a:rPr lang="en" sz="1800" b="1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800">
                <a:latin typeface="Arial"/>
                <a:ea typeface="Arial"/>
                <a:cs typeface="Arial"/>
                <a:sym typeface="Arial"/>
              </a:rPr>
              <a:t> Football, B/G Soccer, B/G Cross Country, </a:t>
            </a:r>
            <a:r>
              <a:rPr lang="en"/>
              <a:t>        </a:t>
            </a:r>
            <a:r>
              <a:rPr lang="en" sz="1800">
                <a:latin typeface="Arial"/>
                <a:ea typeface="Arial"/>
                <a:cs typeface="Arial"/>
                <a:sym typeface="Arial"/>
              </a:rPr>
              <a:t>Field Hockey, Golf, Cheer, &amp; Dance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b="1">
                <a:latin typeface="Arial"/>
                <a:ea typeface="Arial"/>
                <a:cs typeface="Arial"/>
                <a:sym typeface="Arial"/>
              </a:rPr>
              <a:t>Winter:</a:t>
            </a:r>
            <a:r>
              <a:rPr lang="en" sz="1800" b="1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800">
                <a:latin typeface="Arial"/>
                <a:ea typeface="Arial"/>
                <a:cs typeface="Arial"/>
                <a:sym typeface="Arial"/>
              </a:rPr>
              <a:t>B/G Basketball, B/G Hockey, B/G Track, Cheer, Dance, </a:t>
            </a:r>
            <a:r>
              <a:rPr lang="en"/>
              <a:t>Swim, Gymnastics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b="1">
                <a:latin typeface="Arial"/>
                <a:ea typeface="Arial"/>
                <a:cs typeface="Arial"/>
                <a:sym typeface="Arial"/>
              </a:rPr>
              <a:t>Spring:</a:t>
            </a:r>
            <a:r>
              <a:rPr lang="en" sz="1800">
                <a:latin typeface="Arial"/>
                <a:ea typeface="Arial"/>
                <a:cs typeface="Arial"/>
                <a:sym typeface="Arial"/>
              </a:rPr>
              <a:t> Baseball, Softball, B/G Track, B/G Lacrosse, B/G Tennis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 b="1" u="sng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600" b="1" u="sng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1600" b="1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l="9017" r="9008"/>
          <a:stretch/>
        </p:blipFill>
        <p:spPr>
          <a:xfrm>
            <a:off x="5772150" y="0"/>
            <a:ext cx="3371849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285175" y="198200"/>
            <a:ext cx="75081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rgbClr val="000000"/>
                </a:solidFill>
              </a:rPr>
              <a:t>Unified Athletics</a:t>
            </a:r>
            <a:r>
              <a:rPr lang="en" b="1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1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1"/>
          </p:nvPr>
        </p:nvSpPr>
        <p:spPr>
          <a:xfrm>
            <a:off x="329125" y="551575"/>
            <a:ext cx="5672100" cy="33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Unified Athletics - Basketball (fall) &amp; Track (spring)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Basketball is a league run sport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PN/PS Unified Basketball Mega Bowl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Weight Training After School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Andrew Lawson Tournament at TD Garden</a:t>
            </a:r>
            <a:endParaRPr sz="20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i="1"/>
              <a:t>January 2024</a:t>
            </a:r>
            <a:endParaRPr i="1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617100" y="108425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rgbClr val="000000"/>
                </a:solidFill>
              </a:rPr>
              <a:t>Community Service </a:t>
            </a:r>
            <a:r>
              <a:rPr lang="en" b="1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 PNHS &amp; PSHS:</a:t>
            </a:r>
            <a:endParaRPr b="1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350875" y="952400"/>
            <a:ext cx="54528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en" sz="1900"/>
              <a:t>Requirement for all Teams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Work with local recreation department and community groups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Going Gold &amp; Pink Day Campaigns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Youth Camps &amp; Clinics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Examples:</a:t>
            </a:r>
            <a:endParaRPr sz="190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Beth-Israel Deaconess Polar Plunge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Hands and Hearts for the Homeless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Reading at Local Elementary Schools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Flags on Veterans Day at Local Cemetary</a:t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 rotWithShape="1">
          <a:blip r:embed="rId4">
            <a:alphaModFix/>
          </a:blip>
          <a:srcRect t="13024" b="13016"/>
          <a:stretch/>
        </p:blipFill>
        <p:spPr>
          <a:xfrm>
            <a:off x="5235850" y="1745300"/>
            <a:ext cx="3790377" cy="24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578725" y="23125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Facilities at PNHS &amp; PSHS:</a:t>
            </a:r>
            <a:endParaRPr b="1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819150" y="960075"/>
            <a:ext cx="7505700" cy="310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State of the Art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Lights let us have availability for all programs on campus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Outside groups - revenue for district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Youth connections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Facility Use Policy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Community Use - track, tennis, etc.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Hosting MIAA state tournament games/meets/etc.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Partner with Town of Plymouth to host recreation dept. Camps (vacation week, summer, etc.)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521925" y="163325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participating in college athletics - all time high!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187325" y="1163975"/>
            <a:ext cx="3403500" cy="33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Divisions 1, 2, &amp; 3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/>
              <a:t>NLI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Signing Days</a:t>
            </a:r>
            <a:r>
              <a:rPr lang="en"/>
              <a:t>: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Divisions 1 &amp; 2 S</a:t>
            </a:r>
            <a:r>
              <a:rPr lang="en"/>
              <a:t>cholarships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Culture of playing sports beyond HS exists at both high schools  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Focus on NCAA requirements beginning in grade 9 -importance of the transcript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endParaRPr sz="1500"/>
          </a:p>
          <a:p>
            <a:pPr marL="45720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endParaRPr sz="1500" b="1"/>
          </a:p>
          <a:p>
            <a:pPr marL="45720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05"/>
              <a:buNone/>
            </a:pP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3325" y="1163975"/>
            <a:ext cx="2943226" cy="2471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91325" y="1163975"/>
            <a:ext cx="2247899" cy="2471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513850" y="699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COACHES</a:t>
            </a:r>
            <a:r>
              <a:rPr lang="en" b="1">
                <a:solidFill>
                  <a:srgbClr val="000000"/>
                </a:solidFill>
              </a:rPr>
              <a:t> &amp; Booster clubs: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1"/>
          </p:nvPr>
        </p:nvSpPr>
        <p:spPr>
          <a:xfrm>
            <a:off x="1080150" y="1272275"/>
            <a:ext cx="7505700" cy="26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457200" lvl="0" indent="-340550" algn="l" rtl="0"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●"/>
            </a:pPr>
            <a:r>
              <a:rPr lang="en" sz="2518">
                <a:latin typeface="Arial"/>
                <a:ea typeface="Arial"/>
                <a:cs typeface="Arial"/>
                <a:sym typeface="Arial"/>
              </a:rPr>
              <a:t>Key to our successful programs are our coaches</a:t>
            </a:r>
            <a:endParaRPr sz="2518">
              <a:latin typeface="Arial"/>
              <a:ea typeface="Arial"/>
              <a:cs typeface="Arial"/>
              <a:sym typeface="Arial"/>
            </a:endParaRPr>
          </a:p>
          <a:p>
            <a:pPr marL="457200" lvl="0" indent="-340550" algn="l" rtl="0"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●"/>
            </a:pPr>
            <a:r>
              <a:rPr lang="en" sz="2518">
                <a:latin typeface="Arial"/>
                <a:ea typeface="Arial"/>
                <a:cs typeface="Arial"/>
                <a:sym typeface="Arial"/>
              </a:rPr>
              <a:t>Dedicated both in and out of season</a:t>
            </a:r>
            <a:endParaRPr sz="2518">
              <a:latin typeface="Arial"/>
              <a:ea typeface="Arial"/>
              <a:cs typeface="Arial"/>
              <a:sym typeface="Arial"/>
            </a:endParaRPr>
          </a:p>
          <a:p>
            <a:pPr marL="457200" lvl="0" indent="-340550" algn="l" rtl="0"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●"/>
            </a:pPr>
            <a:r>
              <a:rPr lang="en" sz="2518">
                <a:latin typeface="Arial"/>
                <a:ea typeface="Arial"/>
                <a:cs typeface="Arial"/>
                <a:sym typeface="Arial"/>
              </a:rPr>
              <a:t>Summer conditioning programs</a:t>
            </a:r>
            <a:endParaRPr sz="2518">
              <a:latin typeface="Arial"/>
              <a:ea typeface="Arial"/>
              <a:cs typeface="Arial"/>
              <a:sym typeface="Arial"/>
            </a:endParaRPr>
          </a:p>
          <a:p>
            <a:pPr marL="457200" lvl="0" indent="-340550" algn="l" rtl="0"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●"/>
            </a:pPr>
            <a:r>
              <a:rPr lang="en" sz="2518">
                <a:latin typeface="Arial"/>
                <a:ea typeface="Arial"/>
                <a:cs typeface="Arial"/>
                <a:sym typeface="Arial"/>
              </a:rPr>
              <a:t>Communication with teachers regarding student progress</a:t>
            </a:r>
            <a:endParaRPr sz="2518">
              <a:latin typeface="Arial"/>
              <a:ea typeface="Arial"/>
              <a:cs typeface="Arial"/>
              <a:sym typeface="Arial"/>
            </a:endParaRPr>
          </a:p>
          <a:p>
            <a:pPr marL="457200" lvl="0" indent="-340550" algn="l" rtl="0"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●"/>
            </a:pPr>
            <a:r>
              <a:rPr lang="en" sz="2518"/>
              <a:t>Becoming more d</a:t>
            </a:r>
            <a:r>
              <a:rPr lang="en" sz="2518">
                <a:latin typeface="Arial"/>
                <a:ea typeface="Arial"/>
                <a:cs typeface="Arial"/>
                <a:sym typeface="Arial"/>
              </a:rPr>
              <a:t>ifficult to find coaches who can commit to the schedule, time demands, etc.</a:t>
            </a:r>
            <a:endParaRPr sz="2518">
              <a:latin typeface="Arial"/>
              <a:ea typeface="Arial"/>
              <a:cs typeface="Arial"/>
              <a:sym typeface="Arial"/>
            </a:endParaRPr>
          </a:p>
          <a:p>
            <a:pPr marL="457200" lvl="0" indent="-34055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518"/>
              <a:t>THANK YOU TO OUR BOOSTER CLUBS! </a:t>
            </a:r>
            <a:endParaRPr sz="2518"/>
          </a:p>
          <a:p>
            <a:pPr marL="457200" lvl="0" indent="-34055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518"/>
              <a:t>1 Town 2 Schools Annual Golf Tournament </a:t>
            </a:r>
            <a:endParaRPr sz="2518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70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429400" y="3541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MIAA Connections: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166250" y="1011275"/>
            <a:ext cx="4922700" cy="329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" sz="1500"/>
              <a:t>Leadership Workshops - PN &amp; PS Attend Together</a:t>
            </a:r>
            <a:endParaRPr sz="1500"/>
          </a:p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Student Ambassadors</a:t>
            </a:r>
            <a:endParaRPr sz="1500"/>
          </a:p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South’s Scott Johnson- MIAA Boys Tennis Coach of the Year</a:t>
            </a:r>
            <a:endParaRPr sz="1500"/>
          </a:p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MIAA Student of the Month Recognition</a:t>
            </a:r>
            <a:endParaRPr sz="1500"/>
          </a:p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Women in Sports Day - Regular Attendees</a:t>
            </a:r>
            <a:endParaRPr sz="1500"/>
          </a:p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Hosting of State Events via MIAA</a:t>
            </a:r>
            <a:endParaRPr sz="1500"/>
          </a:p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Both North/South AD’s are MIAA Committee Members (South: Football North: Boys Lacrosse, Sports Medicine, District Athletic Chairperson)</a:t>
            </a:r>
            <a:endParaRPr sz="1500"/>
          </a:p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Principal Fry- member of MIAA’s ERB &amp; TMC</a:t>
            </a:r>
            <a:endParaRPr sz="1500"/>
          </a:p>
          <a:p>
            <a:pPr marL="457200" lvl="0" indent="-3238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Principal Parcellin- member of MIAA’s Track committee</a:t>
            </a:r>
            <a:endParaRPr sz="1500"/>
          </a:p>
        </p:txBody>
      </p:sp>
      <p:pic>
        <p:nvPicPr>
          <p:cNvPr id="121" name="Google Shape;121;p21"/>
          <p:cNvPicPr preferRelativeResize="0"/>
          <p:nvPr/>
        </p:nvPicPr>
        <p:blipFill rotWithShape="1">
          <a:blip r:embed="rId4">
            <a:alphaModFix/>
          </a:blip>
          <a:srcRect t="7648" b="7648"/>
          <a:stretch/>
        </p:blipFill>
        <p:spPr>
          <a:xfrm>
            <a:off x="5235625" y="245050"/>
            <a:ext cx="3623700" cy="4174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2"/>
          <p:cNvPicPr preferRelativeResize="0"/>
          <p:nvPr/>
        </p:nvPicPr>
        <p:blipFill rotWithShape="1">
          <a:blip r:embed="rId3">
            <a:alphaModFix/>
          </a:blip>
          <a:srcRect l="19634" r="19634"/>
          <a:stretch/>
        </p:blipFill>
        <p:spPr>
          <a:xfrm>
            <a:off x="0" y="0"/>
            <a:ext cx="41627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4162725" y="69325"/>
            <a:ext cx="48069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220" b="1" u="sng">
                <a:solidFill>
                  <a:srgbClr val="000000"/>
                </a:solidFill>
              </a:rPr>
              <a:t>Captain’s Breakfast</a:t>
            </a:r>
            <a:endParaRPr sz="2220" b="1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1"/>
          </p:nvPr>
        </p:nvSpPr>
        <p:spPr>
          <a:xfrm>
            <a:off x="4162725" y="678200"/>
            <a:ext cx="4806900" cy="437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4671" algn="l" rtl="0">
              <a:spcBef>
                <a:spcPts val="0"/>
              </a:spcBef>
              <a:spcAft>
                <a:spcPts val="0"/>
              </a:spcAft>
              <a:buSzPts val="2143"/>
              <a:buFont typeface="Arial"/>
              <a:buChar char="●"/>
            </a:pPr>
            <a:r>
              <a:rPr lang="en" sz="2142">
                <a:latin typeface="Arial"/>
                <a:ea typeface="Arial"/>
                <a:cs typeface="Arial"/>
                <a:sym typeface="Arial"/>
              </a:rPr>
              <a:t>Every </a:t>
            </a:r>
            <a:r>
              <a:rPr lang="en" sz="2142"/>
              <a:t>season (Fall, Winter, Spring) all of sport captains meet for breakfast</a:t>
            </a:r>
            <a:endParaRPr sz="2142">
              <a:latin typeface="Arial"/>
              <a:ea typeface="Arial"/>
              <a:cs typeface="Arial"/>
              <a:sym typeface="Arial"/>
            </a:endParaRPr>
          </a:p>
          <a:p>
            <a:pPr marL="457200" lvl="0" indent="-364671" algn="l" rtl="0">
              <a:spcBef>
                <a:spcPts val="0"/>
              </a:spcBef>
              <a:spcAft>
                <a:spcPts val="0"/>
              </a:spcAft>
              <a:buSzPts val="2143"/>
              <a:buChar char="●"/>
            </a:pPr>
            <a:r>
              <a:rPr lang="en" sz="2142"/>
              <a:t>Guest speaker </a:t>
            </a:r>
            <a:endParaRPr sz="2142"/>
          </a:p>
          <a:p>
            <a:pPr marL="457200" lvl="0" indent="-364671" algn="l" rtl="0">
              <a:spcBef>
                <a:spcPts val="0"/>
              </a:spcBef>
              <a:spcAft>
                <a:spcPts val="0"/>
              </a:spcAft>
              <a:buSzPts val="2143"/>
              <a:buChar char="●"/>
            </a:pPr>
            <a:r>
              <a:rPr lang="en" sz="2142"/>
              <a:t>Question &amp; Answer session</a:t>
            </a:r>
            <a:endParaRPr sz="2142"/>
          </a:p>
          <a:p>
            <a:pPr marL="457200" lvl="0" indent="-364671" algn="l" rtl="0">
              <a:spcBef>
                <a:spcPts val="0"/>
              </a:spcBef>
              <a:spcAft>
                <a:spcPts val="0"/>
              </a:spcAft>
              <a:buSzPts val="2143"/>
              <a:buChar char="●"/>
            </a:pPr>
            <a:r>
              <a:rPr lang="en" sz="2142"/>
              <a:t>Captain’s Passes</a:t>
            </a:r>
            <a:endParaRPr sz="2142"/>
          </a:p>
          <a:p>
            <a:pPr marL="457200" lvl="0" indent="-364671" algn="l" rtl="0">
              <a:spcBef>
                <a:spcPts val="0"/>
              </a:spcBef>
              <a:spcAft>
                <a:spcPts val="0"/>
              </a:spcAft>
              <a:buSzPts val="2143"/>
              <a:buChar char="●"/>
            </a:pPr>
            <a:r>
              <a:rPr lang="en" sz="2142"/>
              <a:t>Colleen Mersereau</a:t>
            </a:r>
            <a:endParaRPr sz="2142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/>
          <p:cNvPicPr preferRelativeResize="0"/>
          <p:nvPr/>
        </p:nvPicPr>
        <p:blipFill rotWithShape="1">
          <a:blip r:embed="rId3">
            <a:alphaModFix/>
          </a:blip>
          <a:srcRect t="12251" b="1225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3"/>
          <p:cNvSpPr txBox="1">
            <a:spLocks noGrp="1"/>
          </p:cNvSpPr>
          <p:nvPr>
            <p:ph type="title"/>
          </p:nvPr>
        </p:nvSpPr>
        <p:spPr>
          <a:xfrm>
            <a:off x="4746950" y="146300"/>
            <a:ext cx="39558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Questions/Comments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Thank you!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492</Words>
  <Application>Microsoft Office PowerPoint</Application>
  <PresentationFormat>On-screen Show (16:9)</PresentationFormat>
  <Paragraphs>78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League Gothic</vt:lpstr>
      <vt:lpstr>Aleo</vt:lpstr>
      <vt:lpstr>Arial</vt:lpstr>
      <vt:lpstr>Simple Light</vt:lpstr>
      <vt:lpstr>PowerPoint Presentation</vt:lpstr>
      <vt:lpstr>ONE TOWN Two High Schools </vt:lpstr>
      <vt:lpstr>Sports at both high schools:</vt:lpstr>
      <vt:lpstr>Unified Athletics:</vt:lpstr>
      <vt:lpstr>Community Service at PNHS &amp; PSHS:</vt:lpstr>
      <vt:lpstr>Facilities at PNHS &amp; PSHS:</vt:lpstr>
      <vt:lpstr>Students participating in college athletics - all time high!</vt:lpstr>
      <vt:lpstr>COACHES &amp; Booster clubs:</vt:lpstr>
      <vt:lpstr>MIAA Connections:</vt:lpstr>
      <vt:lpstr>Captain’s Breakfast</vt:lpstr>
      <vt:lpstr>Questions/Comments  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Patricia Breton</dc:creator>
  <cp:lastModifiedBy>Patricia Breton</cp:lastModifiedBy>
  <cp:revision>1</cp:revision>
  <dcterms:modified xsi:type="dcterms:W3CDTF">2024-02-06T18:04:27Z</dcterms:modified>
</cp:coreProperties>
</file>